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9FDE9-F53F-4080-8F34-4E2C7DF66530}" v="50" dt="2020-05-01T14:25:4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Hertel" userId="56b42810-b5d1-4687-b523-58c4ea4a01fb" providerId="ADAL" clId="{81C9FDE9-F53F-4080-8F34-4E2C7DF66530}"/>
    <pc:docChg chg="undo custSel mod addSld delSld modSld">
      <pc:chgData name="Simon Hertel" userId="56b42810-b5d1-4687-b523-58c4ea4a01fb" providerId="ADAL" clId="{81C9FDE9-F53F-4080-8F34-4E2C7DF66530}" dt="2020-05-01T14:27:08.992" v="887" actId="1076"/>
      <pc:docMkLst>
        <pc:docMk/>
      </pc:docMkLst>
      <pc:sldChg chg="addSp delSp modSp mod setBg">
        <pc:chgData name="Simon Hertel" userId="56b42810-b5d1-4687-b523-58c4ea4a01fb" providerId="ADAL" clId="{81C9FDE9-F53F-4080-8F34-4E2C7DF66530}" dt="2020-05-01T14:27:08.992" v="887" actId="1076"/>
        <pc:sldMkLst>
          <pc:docMk/>
          <pc:sldMk cId="3077487419" sldId="256"/>
        </pc:sldMkLst>
        <pc:spChg chg="mod ord">
          <ac:chgData name="Simon Hertel" userId="56b42810-b5d1-4687-b523-58c4ea4a01fb" providerId="ADAL" clId="{81C9FDE9-F53F-4080-8F34-4E2C7DF66530}" dt="2020-05-01T14:27:00.331" v="884" actId="1076"/>
          <ac:spMkLst>
            <pc:docMk/>
            <pc:sldMk cId="3077487419" sldId="256"/>
            <ac:spMk id="2" creationId="{D3FAAD2E-49E3-49EF-8E0C-A7CD6D92CD58}"/>
          </ac:spMkLst>
        </pc:spChg>
        <pc:spChg chg="del">
          <ac:chgData name="Simon Hertel" userId="56b42810-b5d1-4687-b523-58c4ea4a01fb" providerId="ADAL" clId="{81C9FDE9-F53F-4080-8F34-4E2C7DF66530}" dt="2020-05-01T14:22:22.340" v="772" actId="478"/>
          <ac:spMkLst>
            <pc:docMk/>
            <pc:sldMk cId="3077487419" sldId="256"/>
            <ac:spMk id="3" creationId="{8C84E92C-56DB-4C80-88A9-B9B59CE34D11}"/>
          </ac:spMkLst>
        </pc:spChg>
        <pc:spChg chg="add mod">
          <ac:chgData name="Simon Hertel" userId="56b42810-b5d1-4687-b523-58c4ea4a01fb" providerId="ADAL" clId="{81C9FDE9-F53F-4080-8F34-4E2C7DF66530}" dt="2020-05-01T14:27:08.992" v="887" actId="1076"/>
          <ac:spMkLst>
            <pc:docMk/>
            <pc:sldMk cId="3077487419" sldId="256"/>
            <ac:spMk id="6" creationId="{45E98614-C6B0-413A-AB41-2D044E3223E7}"/>
          </ac:spMkLst>
        </pc:spChg>
        <pc:spChg chg="add del">
          <ac:chgData name="Simon Hertel" userId="56b42810-b5d1-4687-b523-58c4ea4a01fb" providerId="ADAL" clId="{81C9FDE9-F53F-4080-8F34-4E2C7DF66530}" dt="2020-05-01T14:24:59.202" v="775" actId="26606"/>
          <ac:spMkLst>
            <pc:docMk/>
            <pc:sldMk cId="3077487419" sldId="256"/>
            <ac:spMk id="10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2" creationId="{C885E190-58DD-42DD-A4A8-401E15C92A52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3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1.011" v="779" actId="26606"/>
          <ac:spMkLst>
            <pc:docMk/>
            <pc:sldMk cId="3077487419" sldId="256"/>
            <ac:spMk id="15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7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8" creationId="{C885E190-58DD-42DD-A4A8-401E15C92A52}"/>
          </ac:spMkLst>
        </pc:spChg>
        <pc:spChg chg="add">
          <ac:chgData name="Simon Hertel" userId="56b42810-b5d1-4687-b523-58c4ea4a01fb" providerId="ADAL" clId="{81C9FDE9-F53F-4080-8F34-4E2C7DF66530}" dt="2020-05-01T14:25:02.384" v="782" actId="26606"/>
          <ac:spMkLst>
            <pc:docMk/>
            <pc:sldMk cId="3077487419" sldId="256"/>
            <ac:spMk id="20" creationId="{A4322390-8B58-46BE-88EB-D9FD30C08743}"/>
          </ac:spMkLst>
        </pc:spChg>
        <pc:picChg chg="del">
          <ac:chgData name="Simon Hertel" userId="56b42810-b5d1-4687-b523-58c4ea4a01fb" providerId="ADAL" clId="{81C9FDE9-F53F-4080-8F34-4E2C7DF66530}" dt="2020-05-01T14:22:06.947" v="755" actId="478"/>
          <ac:picMkLst>
            <pc:docMk/>
            <pc:sldMk cId="3077487419" sldId="256"/>
            <ac:picMk id="4" creationId="{A25FF4F1-B891-4605-84BC-9BC8D326783A}"/>
          </ac:picMkLst>
        </pc:picChg>
        <pc:picChg chg="add mod">
          <ac:chgData name="Simon Hertel" userId="56b42810-b5d1-4687-b523-58c4ea4a01fb" providerId="ADAL" clId="{81C9FDE9-F53F-4080-8F34-4E2C7DF66530}" dt="2020-05-01T14:27:05.083" v="886" actId="1076"/>
          <ac:picMkLst>
            <pc:docMk/>
            <pc:sldMk cId="3077487419" sldId="256"/>
            <ac:picMk id="5" creationId="{4FAFFCE7-E4D4-4474-87FB-2FB77160B7CA}"/>
          </ac:picMkLst>
        </pc:picChg>
      </pc:sldChg>
      <pc:sldChg chg="modSp">
        <pc:chgData name="Simon Hertel" userId="56b42810-b5d1-4687-b523-58c4ea4a01fb" providerId="ADAL" clId="{81C9FDE9-F53F-4080-8F34-4E2C7DF66530}" dt="2020-05-01T14:16:00.591" v="637" actId="20577"/>
        <pc:sldMkLst>
          <pc:docMk/>
          <pc:sldMk cId="988806466" sldId="257"/>
        </pc:sldMkLst>
        <pc:spChg chg="mod">
          <ac:chgData name="Simon Hertel" userId="56b42810-b5d1-4687-b523-58c4ea4a01fb" providerId="ADAL" clId="{81C9FDE9-F53F-4080-8F34-4E2C7DF66530}" dt="2020-05-01T14:16:00.591" v="637" actId="20577"/>
          <ac:spMkLst>
            <pc:docMk/>
            <pc:sldMk cId="988806466" sldId="257"/>
            <ac:spMk id="2" creationId="{9CBC7DB8-E65B-4428-A830-056F428C4F3F}"/>
          </ac:spMkLst>
        </pc:spChg>
      </pc:sldChg>
      <pc:sldChg chg="addSp delSp modSp mod setBg setClrOvrMap">
        <pc:chgData name="Simon Hertel" userId="56b42810-b5d1-4687-b523-58c4ea4a01fb" providerId="ADAL" clId="{81C9FDE9-F53F-4080-8F34-4E2C7DF66530}" dt="2020-05-01T14:15:07.222" v="612" actId="20577"/>
        <pc:sldMkLst>
          <pc:docMk/>
          <pc:sldMk cId="1211605935" sldId="260"/>
        </pc:sldMkLst>
        <pc:spChg chg="mod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" creationId="{05FBAF3B-D174-451E-9421-501E8BA107EB}"/>
          </ac:spMkLst>
        </pc:spChg>
        <pc:spChg chg="add del mod">
          <ac:chgData name="Simon Hertel" userId="56b42810-b5d1-4687-b523-58c4ea4a01fb" providerId="ADAL" clId="{81C9FDE9-F53F-4080-8F34-4E2C7DF66530}" dt="2020-05-01T14:15:07.222" v="612" actId="20577"/>
          <ac:spMkLst>
            <pc:docMk/>
            <pc:sldMk cId="1211605935" sldId="260"/>
            <ac:spMk id="7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0" creationId="{F747F1B4-B831-4277-8AB0-32767F7EB7B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1" creationId="{D80CFA21-AB7C-4BEB-9BFF-05764FBBF3C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12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3" creationId="{12F7E335-851A-4CAE-B09F-E657819D4600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5" creationId="{10B541F0-7F6E-402E-84D8-CF96EACA5FBC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6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8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19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20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2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2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5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6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8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9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0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1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2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5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6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7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39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0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1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2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3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0" creationId="{052BEFF1-896C-45B1-B02C-96A6A1BC389A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1" creationId="{BB237A14-61B1-4C00-A670-5D8D68A8668E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2" creationId="{8598F259-6F54-47A3-8D13-1603D786A328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3" creationId="{0BA768A8-4FED-4ED8-9E46-6BE72188ECD2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0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4" creationId="{F3798573-F27B-47EB-8EA4-7EE34954C2D6}"/>
          </ac:spMkLst>
        </pc:spChg>
        <pc:graphicFrameChg chg="add del">
          <ac:chgData name="Simon Hertel" userId="56b42810-b5d1-4687-b523-58c4ea4a01fb" providerId="ADAL" clId="{81C9FDE9-F53F-4080-8F34-4E2C7DF66530}" dt="2020-05-01T14:06:11.130" v="370" actId="26606"/>
          <ac:graphicFrameMkLst>
            <pc:docMk/>
            <pc:sldMk cId="1211605935" sldId="260"/>
            <ac:graphicFrameMk id="9" creationId="{781384B3-925B-404D-B3B4-27E5FF6A6ADA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23.924" v="380" actId="26606"/>
          <ac:graphicFrameMkLst>
            <pc:docMk/>
            <pc:sldMk cId="1211605935" sldId="260"/>
            <ac:graphicFrameMk id="17" creationId="{CFFC15CF-9B82-4F68-AD9E-AF3A034A1AD3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7.286" v="376" actId="26606"/>
          <ac:graphicFrameMkLst>
            <pc:docMk/>
            <pc:sldMk cId="1211605935" sldId="260"/>
            <ac:graphicFrameMk id="38" creationId="{CAB9E441-29B5-4F0D-A835-50BA9C0719B0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8.994" v="378" actId="26606"/>
          <ac:graphicFrameMkLst>
            <pc:docMk/>
            <pc:sldMk cId="1211605935" sldId="260"/>
            <ac:graphicFrameMk id="44" creationId="{781384B3-925B-404D-B3B4-27E5FF6A6ADA}"/>
          </ac:graphicFrameMkLst>
        </pc:graphicFrameChg>
        <pc:picChg chg="add del">
          <ac:chgData name="Simon Hertel" userId="56b42810-b5d1-4687-b523-58c4ea4a01fb" providerId="ADAL" clId="{81C9FDE9-F53F-4080-8F34-4E2C7DF66530}" dt="2020-05-01T14:06:11.971" v="372" actId="26606"/>
          <ac:picMkLst>
            <pc:docMk/>
            <pc:sldMk cId="1211605935" sldId="260"/>
            <ac:picMk id="24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41.147" v="383" actId="26606"/>
          <ac:picMkLst>
            <pc:docMk/>
            <pc:sldMk cId="1211605935" sldId="260"/>
            <ac:picMk id="33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50.103" v="391" actId="26606"/>
          <ac:picMkLst>
            <pc:docMk/>
            <pc:sldMk cId="1211605935" sldId="260"/>
            <ac:picMk id="63" creationId="{3BC6EBB2-9BDC-4075-BA6B-43A9FBF9C86C}"/>
          </ac:picMkLst>
        </pc:picChg>
        <pc:cxnChg chg="add del">
          <ac:chgData name="Simon Hertel" userId="56b42810-b5d1-4687-b523-58c4ea4a01fb" providerId="ADAL" clId="{81C9FDE9-F53F-4080-8F34-4E2C7DF66530}" dt="2020-05-01T14:06:11.971" v="372" actId="26606"/>
          <ac:cxnSpMkLst>
            <pc:docMk/>
            <pc:sldMk cId="1211605935" sldId="260"/>
            <ac:cxnSpMk id="23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41.147" v="383" actId="26606"/>
          <ac:cxnSpMkLst>
            <pc:docMk/>
            <pc:sldMk cId="1211605935" sldId="260"/>
            <ac:cxnSpMk id="27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50.103" v="391" actId="26606"/>
          <ac:cxnSpMkLst>
            <pc:docMk/>
            <pc:sldMk cId="1211605935" sldId="260"/>
            <ac:cxnSpMk id="62" creationId="{6B9695BD-ECF6-49CA-8877-8C493193C65D}"/>
          </ac:cxnSpMkLst>
        </pc:cxnChg>
      </pc:sldChg>
      <pc:sldChg chg="addSp delSp modSp new">
        <pc:chgData name="Simon Hertel" userId="56b42810-b5d1-4687-b523-58c4ea4a01fb" providerId="ADAL" clId="{81C9FDE9-F53F-4080-8F34-4E2C7DF66530}" dt="2020-05-01T13:54:37.015" v="75" actId="1076"/>
        <pc:sldMkLst>
          <pc:docMk/>
          <pc:sldMk cId="2720398276" sldId="261"/>
        </pc:sldMkLst>
        <pc:spChg chg="mod">
          <ac:chgData name="Simon Hertel" userId="56b42810-b5d1-4687-b523-58c4ea4a01fb" providerId="ADAL" clId="{81C9FDE9-F53F-4080-8F34-4E2C7DF66530}" dt="2020-05-01T13:42:15.598" v="32" actId="20577"/>
          <ac:spMkLst>
            <pc:docMk/>
            <pc:sldMk cId="2720398276" sldId="261"/>
            <ac:spMk id="2" creationId="{91B00F45-DDC2-4EB3-8BD0-67C93678ABA5}"/>
          </ac:spMkLst>
        </pc:spChg>
        <pc:spChg chg="del">
          <ac:chgData name="Simon Hertel" userId="56b42810-b5d1-4687-b523-58c4ea4a01fb" providerId="ADAL" clId="{81C9FDE9-F53F-4080-8F34-4E2C7DF66530}" dt="2020-05-01T13:41:52.708" v="1" actId="478"/>
          <ac:spMkLst>
            <pc:docMk/>
            <pc:sldMk cId="2720398276" sldId="261"/>
            <ac:spMk id="3" creationId="{6E00A90D-E441-45AE-93F1-75642DE681E6}"/>
          </ac:spMkLst>
        </pc:spChg>
        <pc:graphicFrameChg chg="add del mod">
          <ac:chgData name="Simon Hertel" userId="56b42810-b5d1-4687-b523-58c4ea4a01fb" providerId="ADAL" clId="{81C9FDE9-F53F-4080-8F34-4E2C7DF66530}" dt="2020-05-01T13:48:14.205" v="48" actId="478"/>
          <ac:graphicFrameMkLst>
            <pc:docMk/>
            <pc:sldMk cId="2720398276" sldId="261"/>
            <ac:graphicFrameMk id="4" creationId="{A016787E-9ADB-4063-A851-3F44E7F1E657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6:02.850" v="38" actId="478"/>
          <ac:graphicFrameMkLst>
            <pc:docMk/>
            <pc:sldMk cId="2720398276" sldId="261"/>
            <ac:graphicFrameMk id="5" creationId="{E46A970B-F15E-4A3B-A2C3-6C6B3A816EBA}"/>
          </ac:graphicFrameMkLst>
        </pc:graphicFrameChg>
        <pc:graphicFrameChg chg="add mod">
          <ac:chgData name="Simon Hertel" userId="56b42810-b5d1-4687-b523-58c4ea4a01fb" providerId="ADAL" clId="{81C9FDE9-F53F-4080-8F34-4E2C7DF66530}" dt="2020-05-01T13:48:47.327" v="54" actId="1076"/>
          <ac:graphicFrameMkLst>
            <pc:docMk/>
            <pc:sldMk cId="2720398276" sldId="261"/>
            <ac:graphicFrameMk id="6" creationId="{D2204AC6-C1A7-4EE0-B526-B1BF4AF53D8B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9:22.335" v="57" actId="478"/>
          <ac:graphicFrameMkLst>
            <pc:docMk/>
            <pc:sldMk cId="2720398276" sldId="261"/>
            <ac:graphicFrameMk id="7" creationId="{CA119FF5-2025-4792-8445-968D8A7CCF0C}"/>
          </ac:graphicFrameMkLst>
        </pc:graphicFrameChg>
        <pc:picChg chg="add del mod">
          <ac:chgData name="Simon Hertel" userId="56b42810-b5d1-4687-b523-58c4ea4a01fb" providerId="ADAL" clId="{81C9FDE9-F53F-4080-8F34-4E2C7DF66530}" dt="2020-05-01T13:52:11.343" v="66" actId="478"/>
          <ac:picMkLst>
            <pc:docMk/>
            <pc:sldMk cId="2720398276" sldId="261"/>
            <ac:picMk id="9" creationId="{826AFD96-B080-47AF-BA25-6FA166E2F7F8}"/>
          </ac:picMkLst>
        </pc:picChg>
        <pc:picChg chg="add del mod">
          <ac:chgData name="Simon Hertel" userId="56b42810-b5d1-4687-b523-58c4ea4a01fb" providerId="ADAL" clId="{81C9FDE9-F53F-4080-8F34-4E2C7DF66530}" dt="2020-05-01T13:54:31.654" v="72" actId="478"/>
          <ac:picMkLst>
            <pc:docMk/>
            <pc:sldMk cId="2720398276" sldId="261"/>
            <ac:picMk id="10" creationId="{C2554B26-3892-419D-9309-99C89060DF85}"/>
          </ac:picMkLst>
        </pc:picChg>
        <pc:picChg chg="add mod">
          <ac:chgData name="Simon Hertel" userId="56b42810-b5d1-4687-b523-58c4ea4a01fb" providerId="ADAL" clId="{81C9FDE9-F53F-4080-8F34-4E2C7DF66530}" dt="2020-05-01T13:54:37.015" v="75" actId="1076"/>
          <ac:picMkLst>
            <pc:docMk/>
            <pc:sldMk cId="2720398276" sldId="261"/>
            <ac:picMk id="11" creationId="{D0414C07-6EE9-491F-BC9D-BB1355B9E3B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3:57:17.050" v="139" actId="1076"/>
        <pc:sldMkLst>
          <pc:docMk/>
          <pc:sldMk cId="3470140638" sldId="262"/>
        </pc:sldMkLst>
        <pc:spChg chg="del">
          <ac:chgData name="Simon Hertel" userId="56b42810-b5d1-4687-b523-58c4ea4a01fb" providerId="ADAL" clId="{81C9FDE9-F53F-4080-8F34-4E2C7DF66530}" dt="2020-05-01T13:54:57.671" v="78" actId="478"/>
          <ac:spMkLst>
            <pc:docMk/>
            <pc:sldMk cId="3470140638" sldId="262"/>
            <ac:spMk id="2" creationId="{17D813CC-4B68-4974-B9B7-2AA56FF01A37}"/>
          </ac:spMkLst>
        </pc:spChg>
        <pc:spChg chg="del">
          <ac:chgData name="Simon Hertel" userId="56b42810-b5d1-4687-b523-58c4ea4a01fb" providerId="ADAL" clId="{81C9FDE9-F53F-4080-8F34-4E2C7DF66530}" dt="2020-05-01T13:55:02.997" v="81" actId="478"/>
          <ac:spMkLst>
            <pc:docMk/>
            <pc:sldMk cId="3470140638" sldId="262"/>
            <ac:spMk id="3" creationId="{4B39F33A-3CD7-4AEC-A047-DB76909D6157}"/>
          </ac:spMkLst>
        </pc:spChg>
        <pc:spChg chg="add del mod">
          <ac:chgData name="Simon Hertel" userId="56b42810-b5d1-4687-b523-58c4ea4a01fb" providerId="ADAL" clId="{81C9FDE9-F53F-4080-8F34-4E2C7DF66530}" dt="2020-05-01T13:56:07.178" v="104" actId="20577"/>
          <ac:spMkLst>
            <pc:docMk/>
            <pc:sldMk cId="3470140638" sldId="262"/>
            <ac:spMk id="4" creationId="{AF0FA7BB-68E3-41A9-94C6-4A456C38CDC3}"/>
          </ac:spMkLst>
        </pc:spChg>
        <pc:spChg chg="add mod">
          <ac:chgData name="Simon Hertel" userId="56b42810-b5d1-4687-b523-58c4ea4a01fb" providerId="ADAL" clId="{81C9FDE9-F53F-4080-8F34-4E2C7DF66530}" dt="2020-05-01T13:56:50.275" v="117" actId="1076"/>
          <ac:spMkLst>
            <pc:docMk/>
            <pc:sldMk cId="3470140638" sldId="262"/>
            <ac:spMk id="7" creationId="{F3CD67C4-2D72-43AD-B447-5C2CC4100D29}"/>
          </ac:spMkLst>
        </pc:spChg>
        <pc:spChg chg="add mod">
          <ac:chgData name="Simon Hertel" userId="56b42810-b5d1-4687-b523-58c4ea4a01fb" providerId="ADAL" clId="{81C9FDE9-F53F-4080-8F34-4E2C7DF66530}" dt="2020-05-01T13:57:13.529" v="138" actId="20577"/>
          <ac:spMkLst>
            <pc:docMk/>
            <pc:sldMk cId="3470140638" sldId="262"/>
            <ac:spMk id="10" creationId="{F42E5BE8-D911-4634-8991-CA2920B2096F}"/>
          </ac:spMkLst>
        </pc:spChg>
        <pc:picChg chg="add mod">
          <ac:chgData name="Simon Hertel" userId="56b42810-b5d1-4687-b523-58c4ea4a01fb" providerId="ADAL" clId="{81C9FDE9-F53F-4080-8F34-4E2C7DF66530}" dt="2020-05-01T13:56:32.878" v="111" actId="1076"/>
          <ac:picMkLst>
            <pc:docMk/>
            <pc:sldMk cId="3470140638" sldId="262"/>
            <ac:picMk id="6" creationId="{9EC0C925-5016-4B69-B6F3-C126C90B31A5}"/>
          </ac:picMkLst>
        </pc:picChg>
        <pc:picChg chg="add mod">
          <ac:chgData name="Simon Hertel" userId="56b42810-b5d1-4687-b523-58c4ea4a01fb" providerId="ADAL" clId="{81C9FDE9-F53F-4080-8F34-4E2C7DF66530}" dt="2020-05-01T13:57:17.050" v="139" actId="1076"/>
          <ac:picMkLst>
            <pc:docMk/>
            <pc:sldMk cId="3470140638" sldId="262"/>
            <ac:picMk id="9" creationId="{D5988E4D-BBC9-4440-BB40-28B78AA5C462}"/>
          </ac:picMkLst>
        </pc:picChg>
      </pc:sldChg>
      <pc:sldChg chg="addSp delSp modSp new del">
        <pc:chgData name="Simon Hertel" userId="56b42810-b5d1-4687-b523-58c4ea4a01fb" providerId="ADAL" clId="{81C9FDE9-F53F-4080-8F34-4E2C7DF66530}" dt="2020-05-01T13:53:24.296" v="71" actId="47"/>
        <pc:sldMkLst>
          <pc:docMk/>
          <pc:sldMk cId="3950309154" sldId="262"/>
        </pc:sldMkLst>
        <pc:spChg chg="del">
          <ac:chgData name="Simon Hertel" userId="56b42810-b5d1-4687-b523-58c4ea4a01fb" providerId="ADAL" clId="{81C9FDE9-F53F-4080-8F34-4E2C7DF66530}" dt="2020-05-01T13:50:18.087" v="59"/>
          <ac:spMkLst>
            <pc:docMk/>
            <pc:sldMk cId="3950309154" sldId="262"/>
            <ac:spMk id="3" creationId="{438C4307-1436-4EEB-AA7E-F6C74802374F}"/>
          </ac:spMkLst>
        </pc:spChg>
        <pc:spChg chg="add mod">
          <ac:chgData name="Simon Hertel" userId="56b42810-b5d1-4687-b523-58c4ea4a01fb" providerId="ADAL" clId="{81C9FDE9-F53F-4080-8F34-4E2C7DF66530}" dt="2020-05-01T13:50:23.207" v="60" actId="478"/>
          <ac:spMkLst>
            <pc:docMk/>
            <pc:sldMk cId="3950309154" sldId="262"/>
            <ac:spMk id="6" creationId="{F80CF37E-0DB9-4859-ACA9-9114B322088A}"/>
          </ac:spMkLst>
        </pc:spChg>
        <pc:graphicFrameChg chg="add del mod">
          <ac:chgData name="Simon Hertel" userId="56b42810-b5d1-4687-b523-58c4ea4a01fb" providerId="ADAL" clId="{81C9FDE9-F53F-4080-8F34-4E2C7DF66530}" dt="2020-05-01T13:50:23.207" v="60" actId="478"/>
          <ac:graphicFrameMkLst>
            <pc:docMk/>
            <pc:sldMk cId="3950309154" sldId="262"/>
            <ac:graphicFrameMk id="4" creationId="{6E51380F-21F1-405F-B7A1-EFCA872D7945}"/>
          </ac:graphicFrameMkLst>
        </pc:graphicFrameChg>
      </pc:sldChg>
      <pc:sldChg chg="addSp delSp modSp new">
        <pc:chgData name="Simon Hertel" userId="56b42810-b5d1-4687-b523-58c4ea4a01fb" providerId="ADAL" clId="{81C9FDE9-F53F-4080-8F34-4E2C7DF66530}" dt="2020-05-01T13:58:53.177" v="202" actId="20577"/>
        <pc:sldMkLst>
          <pc:docMk/>
          <pc:sldMk cId="3536883068" sldId="263"/>
        </pc:sldMkLst>
        <pc:spChg chg="del">
          <ac:chgData name="Simon Hertel" userId="56b42810-b5d1-4687-b523-58c4ea4a01fb" providerId="ADAL" clId="{81C9FDE9-F53F-4080-8F34-4E2C7DF66530}" dt="2020-05-01T13:57:24.463" v="141" actId="478"/>
          <ac:spMkLst>
            <pc:docMk/>
            <pc:sldMk cId="3536883068" sldId="263"/>
            <ac:spMk id="2" creationId="{530FA73C-3D39-4A08-8F14-759135690AB7}"/>
          </ac:spMkLst>
        </pc:spChg>
        <pc:spChg chg="del">
          <ac:chgData name="Simon Hertel" userId="56b42810-b5d1-4687-b523-58c4ea4a01fb" providerId="ADAL" clId="{81C9FDE9-F53F-4080-8F34-4E2C7DF66530}" dt="2020-05-01T13:57:25.653" v="142" actId="478"/>
          <ac:spMkLst>
            <pc:docMk/>
            <pc:sldMk cId="3536883068" sldId="263"/>
            <ac:spMk id="3" creationId="{CC56EAE8-D607-4765-B9C1-EA089A6F1978}"/>
          </ac:spMkLst>
        </pc:spChg>
        <pc:spChg chg="add mod">
          <ac:chgData name="Simon Hertel" userId="56b42810-b5d1-4687-b523-58c4ea4a01fb" providerId="ADAL" clId="{81C9FDE9-F53F-4080-8F34-4E2C7DF66530}" dt="2020-05-01T13:58:09.653" v="174" actId="14100"/>
          <ac:spMkLst>
            <pc:docMk/>
            <pc:sldMk cId="3536883068" sldId="263"/>
            <ac:spMk id="6" creationId="{FB27DDB1-0BE8-47ED-80A8-3E42D7D14077}"/>
          </ac:spMkLst>
        </pc:spChg>
        <pc:spChg chg="add mod">
          <ac:chgData name="Simon Hertel" userId="56b42810-b5d1-4687-b523-58c4ea4a01fb" providerId="ADAL" clId="{81C9FDE9-F53F-4080-8F34-4E2C7DF66530}" dt="2020-05-01T13:58:53.177" v="202" actId="20577"/>
          <ac:spMkLst>
            <pc:docMk/>
            <pc:sldMk cId="3536883068" sldId="263"/>
            <ac:spMk id="9" creationId="{B9482547-80D6-4851-B825-0285116C88AF}"/>
          </ac:spMkLst>
        </pc:spChg>
        <pc:picChg chg="add mod">
          <ac:chgData name="Simon Hertel" userId="56b42810-b5d1-4687-b523-58c4ea4a01fb" providerId="ADAL" clId="{81C9FDE9-F53F-4080-8F34-4E2C7DF66530}" dt="2020-05-01T13:57:44.162" v="149" actId="1076"/>
          <ac:picMkLst>
            <pc:docMk/>
            <pc:sldMk cId="3536883068" sldId="263"/>
            <ac:picMk id="5" creationId="{C07A4FD7-D561-41C7-9796-681A1ED769A8}"/>
          </ac:picMkLst>
        </pc:picChg>
        <pc:picChg chg="add mod">
          <ac:chgData name="Simon Hertel" userId="56b42810-b5d1-4687-b523-58c4ea4a01fb" providerId="ADAL" clId="{81C9FDE9-F53F-4080-8F34-4E2C7DF66530}" dt="2020-05-01T13:58:17.907" v="179" actId="1076"/>
          <ac:picMkLst>
            <pc:docMk/>
            <pc:sldMk cId="3536883068" sldId="263"/>
            <ac:picMk id="8" creationId="{2A7B5829-0EA7-4D5B-AFA5-1251759E1843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0:21.569" v="249" actId="571"/>
        <pc:sldMkLst>
          <pc:docMk/>
          <pc:sldMk cId="129766835" sldId="264"/>
        </pc:sldMkLst>
        <pc:spChg chg="del">
          <ac:chgData name="Simon Hertel" userId="56b42810-b5d1-4687-b523-58c4ea4a01fb" providerId="ADAL" clId="{81C9FDE9-F53F-4080-8F34-4E2C7DF66530}" dt="2020-05-01T13:59:00.391" v="204" actId="478"/>
          <ac:spMkLst>
            <pc:docMk/>
            <pc:sldMk cId="129766835" sldId="264"/>
            <ac:spMk id="2" creationId="{26D29FEF-C7A2-49A4-8669-14D296B7941E}"/>
          </ac:spMkLst>
        </pc:spChg>
        <pc:spChg chg="del">
          <ac:chgData name="Simon Hertel" userId="56b42810-b5d1-4687-b523-58c4ea4a01fb" providerId="ADAL" clId="{81C9FDE9-F53F-4080-8F34-4E2C7DF66530}" dt="2020-05-01T13:59:01.566" v="205" actId="478"/>
          <ac:spMkLst>
            <pc:docMk/>
            <pc:sldMk cId="129766835" sldId="264"/>
            <ac:spMk id="3" creationId="{BAB2BE4E-1C90-4A4E-B931-27D721C061D0}"/>
          </ac:spMkLst>
        </pc:spChg>
        <pc:spChg chg="add mod">
          <ac:chgData name="Simon Hertel" userId="56b42810-b5d1-4687-b523-58c4ea4a01fb" providerId="ADAL" clId="{81C9FDE9-F53F-4080-8F34-4E2C7DF66530}" dt="2020-05-01T13:59:31.253" v="219" actId="20577"/>
          <ac:spMkLst>
            <pc:docMk/>
            <pc:sldMk cId="129766835" sldId="264"/>
            <ac:spMk id="6" creationId="{450EB1E3-B1BC-48E9-AF9E-F266336B7608}"/>
          </ac:spMkLst>
        </pc:spChg>
        <pc:spChg chg="add mod">
          <ac:chgData name="Simon Hertel" userId="56b42810-b5d1-4687-b523-58c4ea4a01fb" providerId="ADAL" clId="{81C9FDE9-F53F-4080-8F34-4E2C7DF66530}" dt="2020-05-01T13:59:58.934" v="239" actId="20577"/>
          <ac:spMkLst>
            <pc:docMk/>
            <pc:sldMk cId="129766835" sldId="264"/>
            <ac:spMk id="9" creationId="{1B56BC34-BFBF-47F4-9AD1-9901A9834E88}"/>
          </ac:spMkLst>
        </pc:spChg>
        <pc:spChg chg="add mod">
          <ac:chgData name="Simon Hertel" userId="56b42810-b5d1-4687-b523-58c4ea4a01fb" providerId="ADAL" clId="{81C9FDE9-F53F-4080-8F34-4E2C7DF66530}" dt="2020-05-01T14:00:21.569" v="249" actId="571"/>
          <ac:spMkLst>
            <pc:docMk/>
            <pc:sldMk cId="129766835" sldId="264"/>
            <ac:spMk id="11" creationId="{0043B0B4-48A1-4479-984C-2958CA6DD610}"/>
          </ac:spMkLst>
        </pc:spChg>
        <pc:picChg chg="add mod">
          <ac:chgData name="Simon Hertel" userId="56b42810-b5d1-4687-b523-58c4ea4a01fb" providerId="ADAL" clId="{81C9FDE9-F53F-4080-8F34-4E2C7DF66530}" dt="2020-05-01T13:59:21.247" v="214" actId="1076"/>
          <ac:picMkLst>
            <pc:docMk/>
            <pc:sldMk cId="129766835" sldId="264"/>
            <ac:picMk id="5" creationId="{52C85E73-B259-4058-9E51-F7EDAC82828C}"/>
          </ac:picMkLst>
        </pc:picChg>
        <pc:picChg chg="add mod">
          <ac:chgData name="Simon Hertel" userId="56b42810-b5d1-4687-b523-58c4ea4a01fb" providerId="ADAL" clId="{81C9FDE9-F53F-4080-8F34-4E2C7DF66530}" dt="2020-05-01T13:59:42.127" v="224" actId="1076"/>
          <ac:picMkLst>
            <pc:docMk/>
            <pc:sldMk cId="129766835" sldId="264"/>
            <ac:picMk id="8" creationId="{64FF051F-EA84-4F1E-AC34-8A2FE8BD5B92}"/>
          </ac:picMkLst>
        </pc:picChg>
        <pc:picChg chg="add mod">
          <ac:chgData name="Simon Hertel" userId="56b42810-b5d1-4687-b523-58c4ea4a01fb" providerId="ADAL" clId="{81C9FDE9-F53F-4080-8F34-4E2C7DF66530}" dt="2020-05-01T14:00:21.569" v="249" actId="571"/>
          <ac:picMkLst>
            <pc:docMk/>
            <pc:sldMk cId="129766835" sldId="264"/>
            <ac:picMk id="10" creationId="{4C249B4E-3716-40CA-9C9F-D97A56F24E5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1:23.794" v="287" actId="20577"/>
        <pc:sldMkLst>
          <pc:docMk/>
          <pc:sldMk cId="1333774131" sldId="265"/>
        </pc:sldMkLst>
        <pc:spChg chg="del">
          <ac:chgData name="Simon Hertel" userId="56b42810-b5d1-4687-b523-58c4ea4a01fb" providerId="ADAL" clId="{81C9FDE9-F53F-4080-8F34-4E2C7DF66530}" dt="2020-05-01T14:00:06.062" v="241" actId="478"/>
          <ac:spMkLst>
            <pc:docMk/>
            <pc:sldMk cId="1333774131" sldId="265"/>
            <ac:spMk id="2" creationId="{13A9C790-8165-419B-80BB-05C0263E7323}"/>
          </ac:spMkLst>
        </pc:spChg>
        <pc:spChg chg="del">
          <ac:chgData name="Simon Hertel" userId="56b42810-b5d1-4687-b523-58c4ea4a01fb" providerId="ADAL" clId="{81C9FDE9-F53F-4080-8F34-4E2C7DF66530}" dt="2020-05-01T14:00:07.715" v="242" actId="478"/>
          <ac:spMkLst>
            <pc:docMk/>
            <pc:sldMk cId="1333774131" sldId="265"/>
            <ac:spMk id="3" creationId="{4D0CF5CE-E23C-4E6A-8B92-5BF6BB8481C8}"/>
          </ac:spMkLst>
        </pc:spChg>
        <pc:spChg chg="add del">
          <ac:chgData name="Simon Hertel" userId="56b42810-b5d1-4687-b523-58c4ea4a01fb" providerId="ADAL" clId="{81C9FDE9-F53F-4080-8F34-4E2C7DF66530}" dt="2020-05-01T14:00:28.322" v="251" actId="478"/>
          <ac:spMkLst>
            <pc:docMk/>
            <pc:sldMk cId="1333774131" sldId="265"/>
            <ac:spMk id="7" creationId="{A6EE919C-2B39-4304-AA38-F166FD85DDFF}"/>
          </ac:spMkLst>
        </pc:spChg>
        <pc:spChg chg="add mod">
          <ac:chgData name="Simon Hertel" userId="56b42810-b5d1-4687-b523-58c4ea4a01fb" providerId="ADAL" clId="{81C9FDE9-F53F-4080-8F34-4E2C7DF66530}" dt="2020-05-01T14:00:52.143" v="262" actId="1076"/>
          <ac:spMkLst>
            <pc:docMk/>
            <pc:sldMk cId="1333774131" sldId="265"/>
            <ac:spMk id="8" creationId="{B2FAF706-A8B8-4594-97A1-5580DA3C7B8D}"/>
          </ac:spMkLst>
        </pc:spChg>
        <pc:spChg chg="add mod">
          <ac:chgData name="Simon Hertel" userId="56b42810-b5d1-4687-b523-58c4ea4a01fb" providerId="ADAL" clId="{81C9FDE9-F53F-4080-8F34-4E2C7DF66530}" dt="2020-05-01T14:01:23.794" v="287" actId="20577"/>
          <ac:spMkLst>
            <pc:docMk/>
            <pc:sldMk cId="1333774131" sldId="265"/>
            <ac:spMk id="11" creationId="{85E75B1D-D174-481E-86C1-08375160D9A3}"/>
          </ac:spMkLst>
        </pc:spChg>
        <pc:picChg chg="add mod">
          <ac:chgData name="Simon Hertel" userId="56b42810-b5d1-4687-b523-58c4ea4a01fb" providerId="ADAL" clId="{81C9FDE9-F53F-4080-8F34-4E2C7DF66530}" dt="2020-05-01T14:01:07.598" v="270" actId="1076"/>
          <ac:picMkLst>
            <pc:docMk/>
            <pc:sldMk cId="1333774131" sldId="265"/>
            <ac:picMk id="5" creationId="{5CB054FE-F184-4B58-9F61-CD6E0BD7F82B}"/>
          </ac:picMkLst>
        </pc:picChg>
        <pc:picChg chg="add del">
          <ac:chgData name="Simon Hertel" userId="56b42810-b5d1-4687-b523-58c4ea4a01fb" providerId="ADAL" clId="{81C9FDE9-F53F-4080-8F34-4E2C7DF66530}" dt="2020-05-01T14:00:28.322" v="251" actId="478"/>
          <ac:picMkLst>
            <pc:docMk/>
            <pc:sldMk cId="1333774131" sldId="265"/>
            <ac:picMk id="6" creationId="{5A827B52-ADF8-4DDF-B246-1144F42857F5}"/>
          </ac:picMkLst>
        </pc:picChg>
        <pc:picChg chg="add mod">
          <ac:chgData name="Simon Hertel" userId="56b42810-b5d1-4687-b523-58c4ea4a01fb" providerId="ADAL" clId="{81C9FDE9-F53F-4080-8F34-4E2C7DF66530}" dt="2020-05-01T14:01:09.691" v="271" actId="1076"/>
          <ac:picMkLst>
            <pc:docMk/>
            <pc:sldMk cId="1333774131" sldId="265"/>
            <ac:picMk id="10" creationId="{90C5D9FE-E963-4C63-8A97-7EDAD6E836D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2:56.453" v="326" actId="20577"/>
        <pc:sldMkLst>
          <pc:docMk/>
          <pc:sldMk cId="3135061012" sldId="266"/>
        </pc:sldMkLst>
        <pc:spChg chg="del">
          <ac:chgData name="Simon Hertel" userId="56b42810-b5d1-4687-b523-58c4ea4a01fb" providerId="ADAL" clId="{81C9FDE9-F53F-4080-8F34-4E2C7DF66530}" dt="2020-05-01T14:01:32.135" v="289" actId="478"/>
          <ac:spMkLst>
            <pc:docMk/>
            <pc:sldMk cId="3135061012" sldId="266"/>
            <ac:spMk id="2" creationId="{1FCCF7A5-C2D0-450B-A210-E5C0F8006605}"/>
          </ac:spMkLst>
        </pc:spChg>
        <pc:spChg chg="del">
          <ac:chgData name="Simon Hertel" userId="56b42810-b5d1-4687-b523-58c4ea4a01fb" providerId="ADAL" clId="{81C9FDE9-F53F-4080-8F34-4E2C7DF66530}" dt="2020-05-01T14:01:32.845" v="290" actId="478"/>
          <ac:spMkLst>
            <pc:docMk/>
            <pc:sldMk cId="3135061012" sldId="266"/>
            <ac:spMk id="3" creationId="{EC04CE0A-2515-4A87-9527-8F634FDD781A}"/>
          </ac:spMkLst>
        </pc:spChg>
        <pc:spChg chg="add mod">
          <ac:chgData name="Simon Hertel" userId="56b42810-b5d1-4687-b523-58c4ea4a01fb" providerId="ADAL" clId="{81C9FDE9-F53F-4080-8F34-4E2C7DF66530}" dt="2020-05-01T14:02:47.842" v="320" actId="1076"/>
          <ac:spMkLst>
            <pc:docMk/>
            <pc:sldMk cId="3135061012" sldId="266"/>
            <ac:spMk id="6" creationId="{759B642F-CC8D-45F9-A9D0-682C04049115}"/>
          </ac:spMkLst>
        </pc:spChg>
        <pc:spChg chg="add mod">
          <ac:chgData name="Simon Hertel" userId="56b42810-b5d1-4687-b523-58c4ea4a01fb" providerId="ADAL" clId="{81C9FDE9-F53F-4080-8F34-4E2C7DF66530}" dt="2020-05-01T14:02:56.453" v="326" actId="20577"/>
          <ac:spMkLst>
            <pc:docMk/>
            <pc:sldMk cId="3135061012" sldId="266"/>
            <ac:spMk id="9" creationId="{C5EE2263-4D62-4AE8-9851-518CB4EBBCEE}"/>
          </ac:spMkLst>
        </pc:spChg>
        <pc:picChg chg="add mod">
          <ac:chgData name="Simon Hertel" userId="56b42810-b5d1-4687-b523-58c4ea4a01fb" providerId="ADAL" clId="{81C9FDE9-F53F-4080-8F34-4E2C7DF66530}" dt="2020-05-01T14:02:38.026" v="315" actId="1076"/>
          <ac:picMkLst>
            <pc:docMk/>
            <pc:sldMk cId="3135061012" sldId="266"/>
            <ac:picMk id="5" creationId="{5A8CFF4F-D4A8-41CE-8EE0-73B1A47B8C50}"/>
          </ac:picMkLst>
        </pc:picChg>
        <pc:picChg chg="add mod">
          <ac:chgData name="Simon Hertel" userId="56b42810-b5d1-4687-b523-58c4ea4a01fb" providerId="ADAL" clId="{81C9FDE9-F53F-4080-8F34-4E2C7DF66530}" dt="2020-05-01T14:02:43.228" v="317" actId="1076"/>
          <ac:picMkLst>
            <pc:docMk/>
            <pc:sldMk cId="3135061012" sldId="266"/>
            <ac:picMk id="8" creationId="{0642B72F-3D82-4A23-AF06-2F6D03519E1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21:22.425" v="754" actId="1076"/>
        <pc:sldMkLst>
          <pc:docMk/>
          <pc:sldMk cId="362520336" sldId="267"/>
        </pc:sldMkLst>
        <pc:spChg chg="del">
          <ac:chgData name="Simon Hertel" userId="56b42810-b5d1-4687-b523-58c4ea4a01fb" providerId="ADAL" clId="{81C9FDE9-F53F-4080-8F34-4E2C7DF66530}" dt="2020-05-01T14:03:16.135" v="328" actId="478"/>
          <ac:spMkLst>
            <pc:docMk/>
            <pc:sldMk cId="362520336" sldId="267"/>
            <ac:spMk id="2" creationId="{494965BA-D6E6-4CDA-B504-1944986999ED}"/>
          </ac:spMkLst>
        </pc:spChg>
        <pc:spChg chg="del">
          <ac:chgData name="Simon Hertel" userId="56b42810-b5d1-4687-b523-58c4ea4a01fb" providerId="ADAL" clId="{81C9FDE9-F53F-4080-8F34-4E2C7DF66530}" dt="2020-05-01T14:03:17.734" v="329" actId="478"/>
          <ac:spMkLst>
            <pc:docMk/>
            <pc:sldMk cId="362520336" sldId="267"/>
            <ac:spMk id="3" creationId="{9081B89D-705F-4486-8786-0871D1A822B1}"/>
          </ac:spMkLst>
        </pc:spChg>
        <pc:spChg chg="add mod">
          <ac:chgData name="Simon Hertel" userId="56b42810-b5d1-4687-b523-58c4ea4a01fb" providerId="ADAL" clId="{81C9FDE9-F53F-4080-8F34-4E2C7DF66530}" dt="2020-05-01T14:03:45.396" v="346" actId="20577"/>
          <ac:spMkLst>
            <pc:docMk/>
            <pc:sldMk cId="362520336" sldId="267"/>
            <ac:spMk id="6" creationId="{9AEA3E0E-0F8D-45E3-BE04-C0D0285C2428}"/>
          </ac:spMkLst>
        </pc:spChg>
        <pc:spChg chg="add mod">
          <ac:chgData name="Simon Hertel" userId="56b42810-b5d1-4687-b523-58c4ea4a01fb" providerId="ADAL" clId="{81C9FDE9-F53F-4080-8F34-4E2C7DF66530}" dt="2020-05-01T14:04:14.520" v="368" actId="20577"/>
          <ac:spMkLst>
            <pc:docMk/>
            <pc:sldMk cId="362520336" sldId="267"/>
            <ac:spMk id="9" creationId="{F460C294-AE73-4C58-A520-F261CB2BC488}"/>
          </ac:spMkLst>
        </pc:spChg>
        <pc:spChg chg="add mod">
          <ac:chgData name="Simon Hertel" userId="56b42810-b5d1-4687-b523-58c4ea4a01fb" providerId="ADAL" clId="{81C9FDE9-F53F-4080-8F34-4E2C7DF66530}" dt="2020-05-01T14:21:22.425" v="754" actId="1076"/>
          <ac:spMkLst>
            <pc:docMk/>
            <pc:sldMk cId="362520336" sldId="267"/>
            <ac:spMk id="10" creationId="{E75D6022-28FE-4307-B104-AEBD9ADB91AE}"/>
          </ac:spMkLst>
        </pc:spChg>
        <pc:picChg chg="add mod">
          <ac:chgData name="Simon Hertel" userId="56b42810-b5d1-4687-b523-58c4ea4a01fb" providerId="ADAL" clId="{81C9FDE9-F53F-4080-8F34-4E2C7DF66530}" dt="2020-05-01T14:03:55.561" v="352" actId="14100"/>
          <ac:picMkLst>
            <pc:docMk/>
            <pc:sldMk cId="362520336" sldId="267"/>
            <ac:picMk id="5" creationId="{546BD805-66D0-4282-A8FE-ADDBCBF4E7C8}"/>
          </ac:picMkLst>
        </pc:picChg>
        <pc:picChg chg="add mod">
          <ac:chgData name="Simon Hertel" userId="56b42810-b5d1-4687-b523-58c4ea4a01fb" providerId="ADAL" clId="{81C9FDE9-F53F-4080-8F34-4E2C7DF66530}" dt="2020-05-01T14:04:02.754" v="357" actId="1076"/>
          <ac:picMkLst>
            <pc:docMk/>
            <pc:sldMk cId="362520336" sldId="267"/>
            <ac:picMk id="8" creationId="{029BD98C-9330-49C3-BA81-C8721EF38BC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8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3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6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4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81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2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2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5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4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E62DE8-EFB7-4153-8CFD-203E1C6EEA64}" type="datetimeFigureOut">
              <a:rPr lang="de-DE" smtClean="0"/>
              <a:t>01.05.2020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48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go84/WebAnwendungen2Praktiku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FFCE7-E4D4-4474-87FB-2FB77160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FAAD2E-49E3-49EF-8E0C-A7CD6D92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2" y="1470102"/>
            <a:ext cx="8825658" cy="332958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Virtual Cinema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E98614-C6B0-413A-AB41-2D044E3223E7}"/>
              </a:ext>
            </a:extLst>
          </p:cNvPr>
          <p:cNvSpPr txBox="1"/>
          <p:nvPr/>
        </p:nvSpPr>
        <p:spPr>
          <a:xfrm>
            <a:off x="1032292" y="5387898"/>
            <a:ext cx="882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Teamname: NJJS</a:t>
            </a:r>
          </a:p>
          <a:p>
            <a:r>
              <a:rPr lang="de-DE" sz="1400" dirty="0"/>
              <a:t>Teammitglieder: Ngoc Kretz, Julian </a:t>
            </a:r>
            <a:r>
              <a:rPr lang="de-DE" sz="1400" dirty="0" err="1"/>
              <a:t>Gombold</a:t>
            </a:r>
            <a:r>
              <a:rPr lang="de-DE" sz="1400" dirty="0"/>
              <a:t>, Johannes Jünger, Simon Hertel</a:t>
            </a:r>
          </a:p>
        </p:txBody>
      </p:sp>
    </p:spTree>
    <p:extLst>
      <p:ext uri="{BB962C8B-B14F-4D97-AF65-F5344CB8AC3E}">
        <p14:creationId xmlns:p14="http://schemas.microsoft.com/office/powerpoint/2010/main" val="307748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CB054FE-F184-4B58-9F61-CD6E0BD7F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3" y="1573664"/>
            <a:ext cx="5479776" cy="33420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2FAF706-A8B8-4594-97A1-5580DA3C7B8D}"/>
              </a:ext>
            </a:extLst>
          </p:cNvPr>
          <p:cNvSpPr txBox="1"/>
          <p:nvPr/>
        </p:nvSpPr>
        <p:spPr>
          <a:xfrm>
            <a:off x="616224" y="109281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Login</a:t>
            </a:r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0C5D9FE-E963-4C63-8A97-7EDAD6E83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45" y="1545889"/>
            <a:ext cx="5235530" cy="339764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5E75B1D-D174-481E-86C1-08375160D9A3}"/>
              </a:ext>
            </a:extLst>
          </p:cNvPr>
          <p:cNvSpPr txBox="1"/>
          <p:nvPr/>
        </p:nvSpPr>
        <p:spPr>
          <a:xfrm>
            <a:off x="6345045" y="1092819"/>
            <a:ext cx="387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Registrieren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377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A8CFF4F-D4A8-41CE-8EE0-73B1A47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451032"/>
            <a:ext cx="5320145" cy="36797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B642F-CC8D-45F9-A9D0-682C04049115}"/>
              </a:ext>
            </a:extLst>
          </p:cNvPr>
          <p:cNvSpPr txBox="1"/>
          <p:nvPr/>
        </p:nvSpPr>
        <p:spPr>
          <a:xfrm>
            <a:off x="498764" y="1041715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Warenkorb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642B72F-3D82-4A23-AF06-2F6D03519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01" y="1411047"/>
            <a:ext cx="5400935" cy="37356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E2263-4D62-4AE8-9851-518CB4EBBCEE}"/>
              </a:ext>
            </a:extLst>
          </p:cNvPr>
          <p:cNvSpPr txBox="1"/>
          <p:nvPr/>
        </p:nvSpPr>
        <p:spPr>
          <a:xfrm>
            <a:off x="6292301" y="1021248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Kasse</a:t>
            </a:r>
          </a:p>
        </p:txBody>
      </p:sp>
    </p:spTree>
    <p:extLst>
      <p:ext uri="{BB962C8B-B14F-4D97-AF65-F5344CB8AC3E}">
        <p14:creationId xmlns:p14="http://schemas.microsoft.com/office/powerpoint/2010/main" val="313506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6BD805-66D0-4282-A8FE-ADDBCBF4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" y="1519249"/>
            <a:ext cx="5203606" cy="35991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A3E0E-0F8D-45E3-BE04-C0D0285C2428}"/>
              </a:ext>
            </a:extLst>
          </p:cNvPr>
          <p:cNvSpPr txBox="1"/>
          <p:nvPr/>
        </p:nvSpPr>
        <p:spPr>
          <a:xfrm>
            <a:off x="616224" y="109281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Check-Out</a:t>
            </a:r>
          </a:p>
        </p:txBody>
      </p:sp>
      <p:pic>
        <p:nvPicPr>
          <p:cNvPr id="8" name="Grafik 7" descr="Ein Bild, das Screenshot, Vogel, Blume enthält.&#10;&#10;Automatisch generierte Beschreibung">
            <a:extLst>
              <a:ext uri="{FF2B5EF4-FFF2-40B4-BE49-F238E27FC236}">
                <a16:creationId xmlns:a16="http://schemas.microsoft.com/office/drawing/2014/main" id="{029BD98C-9330-49C3-BA81-C8721EF38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25" y="1519248"/>
            <a:ext cx="5706349" cy="35991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60C294-AE73-4C58-A520-F261CB2BC488}"/>
              </a:ext>
            </a:extLst>
          </p:cNvPr>
          <p:cNvSpPr txBox="1"/>
          <p:nvPr/>
        </p:nvSpPr>
        <p:spPr>
          <a:xfrm>
            <a:off x="6000325" y="108300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Impressum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5D6022-28FE-4307-B104-AEBD9ADB91AE}"/>
              </a:ext>
            </a:extLst>
          </p:cNvPr>
          <p:cNvSpPr txBox="1"/>
          <p:nvPr/>
        </p:nvSpPr>
        <p:spPr>
          <a:xfrm>
            <a:off x="1814945" y="5652654"/>
            <a:ext cx="856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Verlinkungen der verschiedenen Seiten: </a:t>
            </a:r>
            <a:r>
              <a:rPr lang="de-DE" dirty="0">
                <a:sym typeface="Wingdings" panose="05000000000000000000" pitchFamily="2" charset="2"/>
              </a:rPr>
              <a:t> siehe </a:t>
            </a:r>
            <a:r>
              <a:rPr lang="de-DE" dirty="0" err="1">
                <a:sym typeface="Wingdings" panose="05000000000000000000" pitchFamily="2" charset="2"/>
              </a:rPr>
              <a:t>AdobeXD</a:t>
            </a:r>
            <a:r>
              <a:rPr lang="de-DE" dirty="0">
                <a:sym typeface="Wingdings" panose="05000000000000000000" pitchFamily="2" charset="2"/>
              </a:rPr>
              <a:t>-Prototyp    </a:t>
            </a:r>
            <a:r>
              <a:rPr lang="de-DE" dirty="0">
                <a:hlinkClick r:id="rId4"/>
              </a:rPr>
              <a:t>https://github.com/Jugo84/WebAnwendungen2Praktikum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2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C7DB8-E65B-4428-A830-056F428C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769522"/>
          </a:xfrm>
        </p:spPr>
        <p:txBody>
          <a:bodyPr/>
          <a:lstStyle/>
          <a:p>
            <a:r>
              <a:rPr lang="de-DE" dirty="0"/>
              <a:t>Inhalt</a:t>
            </a:r>
            <a:br>
              <a:rPr lang="de-DE" dirty="0"/>
            </a:br>
            <a:br>
              <a:rPr lang="de-DE" sz="2000" dirty="0"/>
            </a:br>
            <a:r>
              <a:rPr lang="de-DE" sz="2800" dirty="0"/>
              <a:t>1. Projektvorstellung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2. Zieldefinition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3. Projektumfang &amp; Realisierbarkeit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4. GANTT-Diagramm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5. Graphischer Prototyp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880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53663-0880-4C7A-ADE5-F25E71F6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94802"/>
          </a:xfrm>
        </p:spPr>
        <p:txBody>
          <a:bodyPr/>
          <a:lstStyle/>
          <a:p>
            <a:r>
              <a:rPr lang="de-DE" dirty="0"/>
              <a:t>1. Projektvorstellung</a:t>
            </a:r>
            <a:br>
              <a:rPr lang="de-DE" dirty="0"/>
            </a:br>
            <a:br>
              <a:rPr lang="de-DE" sz="2000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FAF96A-BC82-4A26-B8B1-02CAF7D59211}"/>
              </a:ext>
            </a:extLst>
          </p:cNvPr>
          <p:cNvSpPr txBox="1"/>
          <p:nvPr/>
        </p:nvSpPr>
        <p:spPr>
          <a:xfrm>
            <a:off x="1178560" y="1838960"/>
            <a:ext cx="953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Motivation &amp; Intention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Menschen in der aktuellen Corona-Krise verbinden/ unterhalten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Regionale Kinos unterstützen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Projektbeschreibung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Wir erstellen ein virtuelles Kino, indem Leute zusammen Filme schauen können. Dabei soll das Erlebnis einem echten Kinobesuch ähneln und somit gibt es ein Popcorn-Shop und einen Chat</a:t>
            </a:r>
          </a:p>
        </p:txBody>
      </p:sp>
    </p:spTree>
    <p:extLst>
      <p:ext uri="{BB962C8B-B14F-4D97-AF65-F5344CB8AC3E}">
        <p14:creationId xmlns:p14="http://schemas.microsoft.com/office/powerpoint/2010/main" val="382470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5FBAF3B-D174-451E-9421-501E8BA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94802"/>
          </a:xfrm>
        </p:spPr>
        <p:txBody>
          <a:bodyPr/>
          <a:lstStyle/>
          <a:p>
            <a:r>
              <a:rPr lang="de-DE" dirty="0"/>
              <a:t>2. Zieldefinition</a:t>
            </a:r>
            <a:br>
              <a:rPr lang="de-DE" dirty="0"/>
            </a:br>
            <a:br>
              <a:rPr lang="de-DE" sz="2000" dirty="0"/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E07D9E-46FB-4029-AAF4-94590D0E7ADE}"/>
              </a:ext>
            </a:extLst>
          </p:cNvPr>
          <p:cNvSpPr txBox="1"/>
          <p:nvPr/>
        </p:nvSpPr>
        <p:spPr>
          <a:xfrm>
            <a:off x="1076960" y="1603968"/>
            <a:ext cx="95300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Eine ansprechende Website mit gutem Front-End /Back-End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Qualitätskriterien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800100" lvl="1" indent="-342900">
              <a:buAutoNum type="arabicPeriod"/>
            </a:pPr>
            <a:r>
              <a:rPr lang="de-DE" dirty="0"/>
              <a:t>Gestaltung: Wie sieht es aus?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Einheitliches Design auf allen Seiten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2. Zugänglichkeit: Kann jeder Browser die Seite darstellen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	 Chrome / Firefox kompatibel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3. Code: Entspricht der Quellcode den modernen Standards?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	 Übersichtlicher Code damit alle den gesamten Code verstehen können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4. </a:t>
            </a:r>
            <a:r>
              <a:rPr lang="de-DE" dirty="0" err="1">
                <a:sym typeface="Wingdings" panose="05000000000000000000" pitchFamily="2" charset="2"/>
              </a:rPr>
              <a:t>Continuous</a:t>
            </a:r>
            <a:r>
              <a:rPr lang="de-DE" dirty="0">
                <a:sym typeface="Wingdings" panose="05000000000000000000" pitchFamily="2" charset="2"/>
              </a:rPr>
              <a:t> Integration in GitHub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	 Bilden des Back-Ends beim Pull-Request</a:t>
            </a:r>
          </a:p>
        </p:txBody>
      </p:sp>
    </p:spTree>
    <p:extLst>
      <p:ext uri="{BB962C8B-B14F-4D97-AF65-F5344CB8AC3E}">
        <p14:creationId xmlns:p14="http://schemas.microsoft.com/office/powerpoint/2010/main" val="53400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5FBAF3B-D174-451E-9421-501E8BA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94802"/>
          </a:xfrm>
        </p:spPr>
        <p:txBody>
          <a:bodyPr/>
          <a:lstStyle/>
          <a:p>
            <a:r>
              <a:rPr lang="de-DE"/>
              <a:t>3. Projektumfang &amp; Realisierbarkeit</a:t>
            </a:r>
            <a:br>
              <a:rPr lang="de-DE"/>
            </a:br>
            <a:br>
              <a:rPr lang="de-DE" sz="2000"/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E07D9E-46FB-4029-AAF4-94590D0E7ADE}"/>
              </a:ext>
            </a:extLst>
          </p:cNvPr>
          <p:cNvSpPr txBox="1"/>
          <p:nvPr/>
        </p:nvSpPr>
        <p:spPr>
          <a:xfrm>
            <a:off x="1412240" y="1918928"/>
            <a:ext cx="9530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Ressourcenabschätzung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Hoher Zeitaufwand 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Risikoabschätzung: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Umfang eventuell zu groß ( Log-in Funktion, API mit Filmanbietern,..))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Zu großer </a:t>
            </a:r>
            <a:r>
              <a:rPr lang="de-DE" dirty="0" err="1"/>
              <a:t>Datenstream</a:t>
            </a: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Copyright, Licence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Würde die Webseite nach der Corona-Krise noch gut besucht werden 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Neues Team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Realisierbarkeit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Wäre realisierbar, wenn man die Berechtigungen für die Filme bekommt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Website-Hosting auf AWS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160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0F45-DDC2-4EB3-8BD0-67C93678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GANTT-Diagramm</a:t>
            </a:r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D2204AC6-C1A7-4EE0-B526-B1BF4AF53D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857983"/>
              </p:ext>
            </p:extLst>
          </p:nvPr>
        </p:nvGraphicFramePr>
        <p:xfrm>
          <a:off x="738908" y="1453816"/>
          <a:ext cx="5109343" cy="511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11934741" imgH="11954031" progId="Excel.Sheet.12">
                  <p:embed/>
                </p:oleObj>
              </mc:Choice>
              <mc:Fallback>
                <p:oleObj name="Worksheet" r:id="rId3" imgW="11934741" imgH="11954031" progId="Excel.Sheet.12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D2204AC6-C1A7-4EE0-B526-B1BF4AF53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908" y="1453816"/>
                        <a:ext cx="5109343" cy="511683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D0414C07-6EE9-491F-BC9D-BB1355B9E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50352"/>
            <a:ext cx="5880247" cy="2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F0FA7BB-68E3-41A9-94C6-4A456C38CDC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Graphischer Prototyp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0C925-5016-4B69-B6F3-C126C90B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" y="1894136"/>
            <a:ext cx="4323207" cy="4618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CD67C4-2D72-43AD-B447-5C2CC4100D29}"/>
              </a:ext>
            </a:extLst>
          </p:cNvPr>
          <p:cNvSpPr txBox="1"/>
          <p:nvPr/>
        </p:nvSpPr>
        <p:spPr>
          <a:xfrm>
            <a:off x="921186" y="1497481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Home</a:t>
            </a: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88E4D-BBC9-4440-BB40-28B78AA5C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89" y="1894136"/>
            <a:ext cx="5291062" cy="38360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5630589" y="1526145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Filmübersicht</a:t>
            </a:r>
          </a:p>
        </p:txBody>
      </p:sp>
    </p:spTree>
    <p:extLst>
      <p:ext uri="{BB962C8B-B14F-4D97-AF65-F5344CB8AC3E}">
        <p14:creationId xmlns:p14="http://schemas.microsoft.com/office/powerpoint/2010/main" val="347014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7A4FD7-D561-41C7-9796-681A1ED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6" y="1070518"/>
            <a:ext cx="4390428" cy="52410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27DDB1-0BE8-47ED-80A8-3E42D7D14077}"/>
              </a:ext>
            </a:extLst>
          </p:cNvPr>
          <p:cNvSpPr txBox="1"/>
          <p:nvPr/>
        </p:nvSpPr>
        <p:spPr>
          <a:xfrm>
            <a:off x="864676" y="702527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 (Ticket-Code)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A7B5829-0EA7-4D5B-AFA5-1251759E1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96" y="1020338"/>
            <a:ext cx="4538764" cy="54181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9482547-80D6-4851-B825-0285116C88AF}"/>
              </a:ext>
            </a:extLst>
          </p:cNvPr>
          <p:cNvSpPr txBox="1"/>
          <p:nvPr/>
        </p:nvSpPr>
        <p:spPr>
          <a:xfrm>
            <a:off x="5700589" y="651006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 (Chat Vorher-Nachher)</a:t>
            </a:r>
          </a:p>
        </p:txBody>
      </p:sp>
    </p:spTree>
    <p:extLst>
      <p:ext uri="{BB962C8B-B14F-4D97-AF65-F5344CB8AC3E}">
        <p14:creationId xmlns:p14="http://schemas.microsoft.com/office/powerpoint/2010/main" val="353688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2C85E73-B259-4058-9E51-F7EDAC82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1" y="915742"/>
            <a:ext cx="4493182" cy="53637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0EB1E3-B1BC-48E9-AF9E-F266336B7608}"/>
              </a:ext>
            </a:extLst>
          </p:cNvPr>
          <p:cNvSpPr txBox="1"/>
          <p:nvPr/>
        </p:nvSpPr>
        <p:spPr>
          <a:xfrm>
            <a:off x="555381" y="54641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 (Film)</a:t>
            </a:r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4FF051F-EA84-4F1E-AC34-8A2FE8BD5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6" y="915742"/>
            <a:ext cx="6302643" cy="39752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5333976" y="54641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Popcorn-Shop</a:t>
            </a:r>
          </a:p>
        </p:txBody>
      </p:sp>
    </p:spTree>
    <p:extLst>
      <p:ext uri="{BB962C8B-B14F-4D97-AF65-F5344CB8AC3E}">
        <p14:creationId xmlns:p14="http://schemas.microsoft.com/office/powerpoint/2010/main" val="129766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8D73B01C8144A619E51EF7E0DAA4" ma:contentTypeVersion="7" ma:contentTypeDescription="Ein neues Dokument erstellen." ma:contentTypeScope="" ma:versionID="cdcb1f93f0863cd2d978429514094bab">
  <xsd:schema xmlns:xsd="http://www.w3.org/2001/XMLSchema" xmlns:xs="http://www.w3.org/2001/XMLSchema" xmlns:p="http://schemas.microsoft.com/office/2006/metadata/properties" xmlns:ns3="278f1cec-cda2-4e56-ba74-ff13b454d42d" targetNamespace="http://schemas.microsoft.com/office/2006/metadata/properties" ma:root="true" ma:fieldsID="063ea488912178202706461ecf4279f6" ns3:_="">
    <xsd:import namespace="278f1cec-cda2-4e56-ba74-ff13b454d4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f1cec-cda2-4e56-ba74-ff13b454d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197DFF-2876-4BA1-9C6F-CAF98D6DCB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853E787-49AF-4836-9378-9B0632F99C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476135-BCBE-4A04-8342-E012098DB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f1cec-cda2-4e56-ba74-ff13b454d4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Breitbild</PresentationFormat>
  <Paragraphs>60</Paragraphs>
  <Slides>12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Microsoft Excel-Arbeitsblatt</vt:lpstr>
      <vt:lpstr>Virtual Cinema</vt:lpstr>
      <vt:lpstr>Inhalt  1. Projektvorstellung  2. Zieldefinition  3. Projektumfang &amp; Realisierbarkeit  4. GANTT-Diagramm  5. Graphischer Prototyp  </vt:lpstr>
      <vt:lpstr>1. Projektvorstellung  </vt:lpstr>
      <vt:lpstr>2. Zieldefinition  </vt:lpstr>
      <vt:lpstr>3. Projektumfang &amp; Realisierbarkeit  </vt:lpstr>
      <vt:lpstr>4. GANTT-Diagramm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Cinema</dc:title>
  <dc:creator>Simon Hertel</dc:creator>
  <cp:lastModifiedBy>Simon Hertel</cp:lastModifiedBy>
  <cp:revision>1</cp:revision>
  <dcterms:created xsi:type="dcterms:W3CDTF">2020-05-01T14:25:02Z</dcterms:created>
  <dcterms:modified xsi:type="dcterms:W3CDTF">2020-05-01T14:27:14Z</dcterms:modified>
</cp:coreProperties>
</file>